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58" r:id="rId6"/>
    <p:sldId id="273" r:id="rId7"/>
    <p:sldId id="275" r:id="rId8"/>
    <p:sldId id="274" r:id="rId9"/>
    <p:sldId id="271" r:id="rId10"/>
    <p:sldId id="270" r:id="rId11"/>
    <p:sldId id="269" r:id="rId12"/>
    <p:sldId id="268" r:id="rId13"/>
    <p:sldId id="266" r:id="rId14"/>
    <p:sldId id="263" r:id="rId15"/>
    <p:sldId id="265" r:id="rId16"/>
    <p:sldId id="264" r:id="rId17"/>
    <p:sldId id="262" r:id="rId18"/>
    <p:sldId id="261" r:id="rId19"/>
    <p:sldId id="277" r:id="rId20"/>
    <p:sldId id="276" r:id="rId21"/>
    <p:sldId id="281" r:id="rId22"/>
    <p:sldId id="280" r:id="rId23"/>
    <p:sldId id="279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94D-4A4F-4A2D-A864-7476EB7C7BA0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63B-05F2-4668-A94C-D4EE897D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39466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94D-4A4F-4A2D-A864-7476EB7C7BA0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63B-05F2-4668-A94C-D4EE897D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438436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94D-4A4F-4A2D-A864-7476EB7C7BA0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63B-05F2-4668-A94C-D4EE897D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48262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2B093-D1CC-400F-B2BC-6FEB43266F1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57507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051DA-E6DE-4FAE-A61B-07C41DF2B3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9944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3DBE-345A-45BE-8791-3624121FEA5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36867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35945-0938-44D3-A4F7-0B229762D4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83439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2D857-02E8-422A-812A-38FA5D3DFC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88923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FA7E4-BF53-4CF1-8012-99B65F67C95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20528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69E71-C3FD-4AF3-8911-07FD22F413D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21074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0035C-A73D-442C-85A4-1804F23476C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90986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94D-4A4F-4A2D-A864-7476EB7C7BA0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63B-05F2-4668-A94C-D4EE897D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50107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DC12-7A5E-4F75-BE20-43B4261B14B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44271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7AB0E-473F-450A-ABFD-0CD9126A5B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20901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983DD-8A27-47A3-A0A0-18B35E0BE8E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64676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94D-4A4F-4A2D-A864-7476EB7C7BA0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63B-05F2-4668-A94C-D4EE897D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6956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94D-4A4F-4A2D-A864-7476EB7C7BA0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63B-05F2-4668-A94C-D4EE897D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20393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94D-4A4F-4A2D-A864-7476EB7C7BA0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63B-05F2-4668-A94C-D4EE897D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04811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94D-4A4F-4A2D-A864-7476EB7C7BA0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63B-05F2-4668-A94C-D4EE897D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71597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94D-4A4F-4A2D-A864-7476EB7C7BA0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63B-05F2-4668-A94C-D4EE897D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95194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94D-4A4F-4A2D-A864-7476EB7C7BA0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63B-05F2-4668-A94C-D4EE897D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00079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194D-4A4F-4A2D-A864-7476EB7C7BA0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963B-05F2-4668-A94C-D4EE897D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0206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6194D-4A4F-4A2D-A864-7476EB7C7BA0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7963B-05F2-4668-A94C-D4EE897D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9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BF9703-3E11-4B97-809C-F508EAA5774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5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1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19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114300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Дуэль. 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Девочек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28" y="2996952"/>
            <a:ext cx="4297399" cy="358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39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6902" y="54868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основа под макияж?</a:t>
            </a:r>
            <a:endParaRPr lang="ru-RU" sz="54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5894850"/>
            <a:ext cx="2135585" cy="5232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Прозрачная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23528" y="6125683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88" y="1238980"/>
            <a:ext cx="3048000" cy="3630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4864"/>
            <a:ext cx="3711048" cy="371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" y="1256565"/>
            <a:ext cx="3150311" cy="4200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97280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23528" y="6125683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32656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тся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женских сапог выше колена?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6105740"/>
            <a:ext cx="1489447" cy="461665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Ботфорты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2" y="1544555"/>
            <a:ext cx="3056948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25" y="1714674"/>
            <a:ext cx="3293439" cy="438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36564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способ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морского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боя, при котором  корабли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противников сближались и сцеплялись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крючьями, моряки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переходили на борт одного корабля и вступали в рукопашную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схватку.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5935759"/>
            <a:ext cx="1395254" cy="46166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Абордаж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23528" y="6125683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51227"/>
            <a:ext cx="5856575" cy="366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59172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323528" y="6125683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78823" y="5934471"/>
            <a:ext cx="1152128" cy="46166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Шутер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536" y="374960"/>
            <a:ext cx="8435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какому жанру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компьютерная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Counter-Strike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372200" cy="398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05894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137" y="459765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калибр АК-47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373216"/>
            <a:ext cx="723275" cy="461665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7,62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hlinkClick r:id="rId2" action="ppaction://hlinksldjump"/>
          </p:cNvPr>
          <p:cNvSpPr/>
          <p:nvPr/>
        </p:nvSpPr>
        <p:spPr>
          <a:xfrm>
            <a:off x="323528" y="6125683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8282"/>
            <a:ext cx="7200800" cy="405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24420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323528" y="6125683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Какая часть устройства автомобиля изображена на картинке?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6021288"/>
            <a:ext cx="1526444" cy="46166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66" y="1341985"/>
            <a:ext cx="7230283" cy="4518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53876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094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жизнь мужчина съедает до 3 кг этого, а женщина - до 10 кг. О чем речь?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5894850"/>
            <a:ext cx="2244845" cy="46166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Губная помада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23528" y="6125683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374" y="1568103"/>
            <a:ext cx="3702416" cy="43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301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190" y="34413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252525"/>
                </a:solidFill>
                <a:effectLst/>
                <a:latin typeface="Arial"/>
              </a:rPr>
              <a:t>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стиль в моде ориентируется на возрождение модных направлений прошлых поколений?</a:t>
            </a:r>
            <a:r>
              <a:rPr lang="ru-RU" sz="4000" b="1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23528" y="6125683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732240" y="5733256"/>
            <a:ext cx="2003625" cy="5232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Винтажный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17" y="2420888"/>
            <a:ext cx="2736304" cy="410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18" y="2624018"/>
            <a:ext cx="2603560" cy="3905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94711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47667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обувь самая вкусная?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5887325"/>
            <a:ext cx="1618072" cy="46166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Сникерсы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hlinkClick r:id="rId2" action="ppaction://hlinksldjump"/>
          </p:cNvPr>
          <p:cNvSpPr/>
          <p:nvPr/>
        </p:nvSpPr>
        <p:spPr>
          <a:xfrm>
            <a:off x="323528" y="6125683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82896"/>
            <a:ext cx="5940152" cy="445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8211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323528" y="6125683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33265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француженку, которая вместе с модой на духи и искусственный жемчуг ввела в моду загар и короткую стрижку.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6097586"/>
            <a:ext cx="2093715" cy="46166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Коко Шанель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17" y="2003139"/>
            <a:ext cx="5989942" cy="398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26174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66997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Команда </a:t>
            </a:r>
            <a:r>
              <a:rPr lang="ru-RU" dirty="0">
                <a:latin typeface="Times New Roman"/>
                <a:ea typeface="Times New Roman"/>
              </a:rPr>
              <a:t>имеет право выбрать на табло вопрос разной стоимости.</a:t>
            </a:r>
            <a:endParaRPr lang="ru-RU" sz="2800" i="1" dirty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Время на обсуждение </a:t>
            </a:r>
            <a:r>
              <a:rPr lang="ru-RU" dirty="0" smtClean="0">
                <a:latin typeface="Times New Roman"/>
                <a:ea typeface="Times New Roman"/>
              </a:rPr>
              <a:t>– </a:t>
            </a:r>
            <a:r>
              <a:rPr lang="en-US" dirty="0" smtClean="0">
                <a:latin typeface="Times New Roman"/>
                <a:ea typeface="Times New Roman"/>
              </a:rPr>
              <a:t>30 </a:t>
            </a:r>
            <a:r>
              <a:rPr lang="ru-RU" dirty="0" smtClean="0">
                <a:latin typeface="Times New Roman"/>
                <a:ea typeface="Times New Roman"/>
              </a:rPr>
              <a:t>секунд </a:t>
            </a:r>
          </a:p>
          <a:p>
            <a:r>
              <a:rPr lang="ru-RU" dirty="0">
                <a:latin typeface="Times New Roman"/>
                <a:ea typeface="Times New Roman"/>
              </a:rPr>
              <a:t>При правильном ответе на вопрос на счет команды поступает соответствующее цене вопроса количество </a:t>
            </a:r>
            <a:r>
              <a:rPr lang="ru-RU" dirty="0" smtClean="0">
                <a:latin typeface="Times New Roman"/>
                <a:ea typeface="Times New Roman"/>
              </a:rPr>
              <a:t>баллов.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03848" y="5949280"/>
            <a:ext cx="3096344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Начать игру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3933056"/>
            <a:ext cx="173843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24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24844"/>
            <a:ext cx="6080224" cy="42361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этой техники происходит от английского слова </a:t>
            </a:r>
            <a:r>
              <a:rPr lang="ru-RU" sz="2800" b="0" i="1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«бак» или «цистерна». Связано это с тем, что первые аппараты отправлялись на фронт под видом топливных цистерн  - благо, гигантские размеры и форма вполне соответствовали этой версии.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784" y="4941168"/>
            <a:ext cx="891911" cy="46166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323528" y="6125683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863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34588" y="260648"/>
            <a:ext cx="33578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Идея боевого применения подводного судна впервые была высказана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этим итальянским изобретателем еще в </a:t>
            </a:r>
            <a:r>
              <a:rPr lang="en-US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Впоследствии он уничтожил свой проект, так как опасался разрушительных последствий подводной войны.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имя этого изобретателя.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34589" cy="6881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2070" y="5886336"/>
            <a:ext cx="2962927" cy="46166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Леонардо да Винчи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323528" y="6125683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152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323528" y="6125683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3264" y="54868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Какого оружия больше всего боялись немцы в конце Великой отечественной войны?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81260"/>
            <a:ext cx="6948264" cy="52111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4748524"/>
            <a:ext cx="1657057" cy="830997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БМ -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13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«Катюша»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93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323528" y="6125683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7247" y="332656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Этот знаменитый танк создан под руководством М. И. Кошкина.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69369"/>
            <a:ext cx="7075512" cy="5306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4576401"/>
            <a:ext cx="1584408" cy="46166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 Т-34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501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2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822638"/>
              </p:ext>
            </p:extLst>
          </p:nvPr>
        </p:nvGraphicFramePr>
        <p:xfrm>
          <a:off x="323850" y="260350"/>
          <a:ext cx="8568631" cy="6376734"/>
        </p:xfrm>
        <a:graphic>
          <a:graphicData uri="http://schemas.openxmlformats.org/drawingml/2006/table">
            <a:tbl>
              <a:tblPr/>
              <a:tblGrid>
                <a:gridCol w="3625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9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мальчиков, у девочек…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10</a:t>
                      </a:r>
                      <a:endParaRPr kumimoji="0" lang="ru-RU" alt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20</a:t>
                      </a:r>
                      <a:endParaRPr kumimoji="0" lang="ru-RU" alt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30</a:t>
                      </a:r>
                      <a:endParaRPr kumimoji="0" lang="ru-RU" alt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40</a:t>
                      </a:r>
                      <a:endParaRPr kumimoji="0" lang="ru-RU" alt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7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Женские штучки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10</a:t>
                      </a:r>
                      <a:endParaRPr kumimoji="0" lang="ru-RU" alt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20</a:t>
                      </a:r>
                      <a:endParaRPr kumimoji="0" lang="ru-RU" alt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30</a:t>
                      </a:r>
                      <a:endParaRPr kumimoji="0" lang="ru-RU" alt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40</a:t>
                      </a:r>
                      <a:endParaRPr kumimoji="0" lang="ru-RU" alt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Мальчики, такие мальчики…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10</a:t>
                      </a:r>
                      <a:endParaRPr kumimoji="0" lang="ru-RU" alt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20</a:t>
                      </a:r>
                      <a:endParaRPr kumimoji="0" lang="ru-RU" alt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30</a:t>
                      </a:r>
                      <a:endParaRPr kumimoji="0" lang="ru-RU" alt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40</a:t>
                      </a:r>
                      <a:endParaRPr kumimoji="0" lang="ru-RU" alt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Красота – страшная сила!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10</a:t>
                      </a:r>
                      <a:endParaRPr kumimoji="0" lang="ru-RU" alt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5" action="ppaction://hlinksldjump"/>
                        </a:rPr>
                        <a:t>20</a:t>
                      </a:r>
                      <a:endParaRPr kumimoji="0" lang="ru-RU" alt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30</a:t>
                      </a:r>
                      <a:endParaRPr kumimoji="0" lang="ru-RU" alt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7" action="ppaction://hlinksldjump"/>
                        </a:rPr>
                        <a:t>40</a:t>
                      </a:r>
                      <a:endParaRPr kumimoji="0" lang="ru-RU" alt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3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Военная техника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8" action="ppaction://hlinksldjump"/>
                        </a:rPr>
                        <a:t>10</a:t>
                      </a:r>
                      <a:endParaRPr kumimoji="0" lang="ru-RU" alt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9" action="ppaction://hlinksldjump"/>
                        </a:rPr>
                        <a:t>20</a:t>
                      </a:r>
                      <a:endParaRPr kumimoji="0" lang="ru-RU" alt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0" action="ppaction://hlinksldjump"/>
                        </a:rPr>
                        <a:t>30</a:t>
                      </a:r>
                      <a:endParaRPr kumimoji="0" lang="ru-RU" alt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1" action="ppaction://hlinksldjump"/>
                        </a:rPr>
                        <a:t>40</a:t>
                      </a:r>
                      <a:endParaRPr kumimoji="0" lang="ru-RU" altLang="ru-RU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1110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5934471"/>
            <a:ext cx="1584176" cy="46166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Розетка 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297779" y="6165304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88342"/>
            <a:ext cx="84359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девочек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вазочка для варенья, а 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мальчиков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устройство для присоединения электроприборов к сети.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51" y="2081595"/>
            <a:ext cx="2694730" cy="3811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590698"/>
            <a:ext cx="4572000" cy="3173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45190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девочек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механический зажим, зацепка, которой к дамской сумочке крепится дополнительная длинная ручка.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мальчиков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облегчённая короткоствольная винтовка.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232" y="5894691"/>
            <a:ext cx="1592167" cy="5232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Карабин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hlinkClick r:id="rId2" action="ppaction://hlinksldjump"/>
          </p:cNvPr>
          <p:cNvSpPr/>
          <p:nvPr/>
        </p:nvSpPr>
        <p:spPr>
          <a:xfrm>
            <a:off x="323528" y="6125683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65069"/>
            <a:ext cx="4283917" cy="3212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06433"/>
            <a:ext cx="4876800" cy="3128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99953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девочек 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левый или правый край пиджака, а 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мальчиков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боковая стенка корпуса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судна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445224"/>
            <a:ext cx="1333586" cy="461665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Борт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hlinkClick r:id="rId2" action="ppaction://hlinksldjump"/>
          </p:cNvPr>
          <p:cNvSpPr/>
          <p:nvPr/>
        </p:nvSpPr>
        <p:spPr>
          <a:xfrm>
            <a:off x="323528" y="6125683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51090"/>
            <a:ext cx="4897052" cy="3254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09684"/>
            <a:ext cx="3116298" cy="415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94399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342" y="404664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девочек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вырез ворота на платье или стрижка, а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мальчиков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боевое построение пехоты четырёхугольником, для отражения атаки со всех сторон</a:t>
            </a:r>
            <a:r>
              <a:rPr lang="ru-RU" sz="2000" dirty="0"/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5664018"/>
            <a:ext cx="865109" cy="46166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23528" y="6125683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1" y="2447594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49" y="2683774"/>
            <a:ext cx="4349992" cy="2446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34062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12160" y="5864073"/>
            <a:ext cx="2232248" cy="523220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Шоппинг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4868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Скупка разнообразных вещей для повышения настроения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hlinkClick r:id="rId2" action="ppaction://hlinksldjump"/>
          </p:cNvPr>
          <p:cNvSpPr/>
          <p:nvPr/>
        </p:nvSpPr>
        <p:spPr>
          <a:xfrm>
            <a:off x="323528" y="6125683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40" y="1772816"/>
            <a:ext cx="6012160" cy="4008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47017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487" y="18864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Обваливание кулинарных изделий перед жарением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хрустящей корочки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4734" y="5604048"/>
            <a:ext cx="2373470" cy="5232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Панирование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23528" y="6125683"/>
            <a:ext cx="576064" cy="504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46" y="2106264"/>
            <a:ext cx="4365104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2755217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507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FFFF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000000"/>
      </a:accent6>
      <a:hlink>
        <a:srgbClr val="000000"/>
      </a:hlink>
      <a:folHlink>
        <a:srgbClr val="FF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FFFFFF"/>
        </a:dk1>
        <a:lt1>
          <a:srgbClr val="FFFFFF"/>
        </a:lt1>
        <a:dk2>
          <a:srgbClr val="FFFFFF"/>
        </a:dk2>
        <a:lt2>
          <a:srgbClr val="FFFFFF"/>
        </a:lt2>
        <a:accent1>
          <a:srgbClr val="99CCFF"/>
        </a:accent1>
        <a:accent2>
          <a:srgbClr val="FFFFFF"/>
        </a:accent2>
        <a:accent3>
          <a:srgbClr val="FFFFFF"/>
        </a:accent3>
        <a:accent4>
          <a:srgbClr val="DADADA"/>
        </a:accent4>
        <a:accent5>
          <a:srgbClr val="CAE2FF"/>
        </a:accent5>
        <a:accent6>
          <a:srgbClr val="E7E7E7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FFFFFF"/>
        </a:dk1>
        <a:lt1>
          <a:srgbClr val="FFFFFF"/>
        </a:lt1>
        <a:dk2>
          <a:srgbClr val="FFFFFF"/>
        </a:dk2>
        <a:lt2>
          <a:srgbClr val="FFFFFF"/>
        </a:lt2>
        <a:accent1>
          <a:srgbClr val="FF9999"/>
        </a:accent1>
        <a:accent2>
          <a:srgbClr val="FFFFFF"/>
        </a:accent2>
        <a:accent3>
          <a:srgbClr val="FFFFFF"/>
        </a:accent3>
        <a:accent4>
          <a:srgbClr val="DADADA"/>
        </a:accent4>
        <a:accent5>
          <a:srgbClr val="FFCACA"/>
        </a:accent5>
        <a:accent6>
          <a:srgbClr val="E7E7E7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FFFFFF"/>
        </a:dk1>
        <a:lt1>
          <a:srgbClr val="FFFFFF"/>
        </a:lt1>
        <a:dk2>
          <a:srgbClr val="FF7C80"/>
        </a:dk2>
        <a:lt2>
          <a:srgbClr val="FFFFFF"/>
        </a:lt2>
        <a:accent1>
          <a:srgbClr val="FF9999"/>
        </a:accent1>
        <a:accent2>
          <a:srgbClr val="FFFFFF"/>
        </a:accent2>
        <a:accent3>
          <a:srgbClr val="FFBFC0"/>
        </a:accent3>
        <a:accent4>
          <a:srgbClr val="DADADA"/>
        </a:accent4>
        <a:accent5>
          <a:srgbClr val="FFCACA"/>
        </a:accent5>
        <a:accent6>
          <a:srgbClr val="E7E7E7"/>
        </a:accent6>
        <a:hlink>
          <a:srgbClr val="FFFFFF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FFFFFF"/>
        </a:dk1>
        <a:lt1>
          <a:srgbClr val="FFFFFF"/>
        </a:lt1>
        <a:dk2>
          <a:srgbClr val="FF7C80"/>
        </a:dk2>
        <a:lt2>
          <a:srgbClr val="FFFFFF"/>
        </a:lt2>
        <a:accent1>
          <a:srgbClr val="FF7C80"/>
        </a:accent1>
        <a:accent2>
          <a:srgbClr val="FFFFFF"/>
        </a:accent2>
        <a:accent3>
          <a:srgbClr val="FFBFC0"/>
        </a:accent3>
        <a:accent4>
          <a:srgbClr val="DADADA"/>
        </a:accent4>
        <a:accent5>
          <a:srgbClr val="FFBFC0"/>
        </a:accent5>
        <a:accent6>
          <a:srgbClr val="E7E7E7"/>
        </a:accent6>
        <a:hlink>
          <a:srgbClr val="FFFFFF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276</Words>
  <Application>Microsoft Office PowerPoint</Application>
  <PresentationFormat>Экран (4:3)</PresentationFormat>
  <Paragraphs>111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Оформление по умолчанию</vt:lpstr>
      <vt:lpstr>Дуэль.  Мальчики  против Девочек</vt:lpstr>
      <vt:lpstr>Правила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Настя</dc:creator>
  <cp:lastModifiedBy>Авдохины</cp:lastModifiedBy>
  <cp:revision>39</cp:revision>
  <dcterms:created xsi:type="dcterms:W3CDTF">2015-02-19T14:39:31Z</dcterms:created>
  <dcterms:modified xsi:type="dcterms:W3CDTF">2020-03-05T16:08:28Z</dcterms:modified>
</cp:coreProperties>
</file>