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8" r:id="rId7"/>
    <p:sldId id="265" r:id="rId8"/>
    <p:sldId id="266" r:id="rId9"/>
    <p:sldId id="267" r:id="rId10"/>
    <p:sldId id="268" r:id="rId11"/>
    <p:sldId id="260" r:id="rId12"/>
    <p:sldId id="259" r:id="rId13"/>
    <p:sldId id="274" r:id="rId14"/>
    <p:sldId id="270" r:id="rId15"/>
    <p:sldId id="271" r:id="rId16"/>
    <p:sldId id="272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log.copperfield.ca/winter-fun.jpg"/>
          <p:cNvPicPr>
            <a:picLocks noChangeAspect="1" noChangeArrowheads="1"/>
          </p:cNvPicPr>
          <p:nvPr/>
        </p:nvPicPr>
        <p:blipFill>
          <a:blip r:embed="rId2" cstate="print"/>
          <a:srcRect l="3538"/>
          <a:stretch>
            <a:fillRect/>
          </a:stretch>
        </p:blipFill>
        <p:spPr bwMode="auto">
          <a:xfrm>
            <a:off x="0" y="743284"/>
            <a:ext cx="9144000" cy="61147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7687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ИНСТРУКТАЖ </a:t>
            </a: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 технике безопасности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период зимних каникул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589240"/>
            <a:ext cx="4392488" cy="8640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СОЦИАЛЬНЫЙ ПЕДАГОГ: ДРАНЧАК С.В.</a:t>
            </a:r>
            <a:endParaRPr lang="ru-RU" dirty="0"/>
          </a:p>
        </p:txBody>
      </p:sp>
      <p:pic>
        <p:nvPicPr>
          <p:cNvPr id="1026" name="Picture 2" descr="C:\Users\Учитель\Pictures\0_943d3_368e58c0_S.jp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65104"/>
            <a:ext cx="1584176" cy="201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Не употребляйте лекарственные препараты без назначения врача, наркотики, спиртные напитки, не курите и не нюхайте токсические вещества.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Самогипноз от курения - против курения таблетки куп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5170165" cy="4095180"/>
          </a:xfrm>
          <a:prstGeom prst="rect">
            <a:avLst/>
          </a:prstGeom>
          <a:noFill/>
        </p:spPr>
      </p:pic>
      <p:pic>
        <p:nvPicPr>
          <p:cNvPr id="4098" name="Picture 2" descr="http://www.mdou73nn.caduk.ru/images/clip_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085" y="3987062"/>
            <a:ext cx="3480387" cy="2610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Не играйте вблизи зданий, с крыш которых свисает снег и лёд.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8" name="Picture 6" descr="http://www.sarreg.ru/uploads/posts/2011-02/1296653166_sosul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6768752" cy="5076564"/>
          </a:xfrm>
          <a:prstGeom prst="rect">
            <a:avLst/>
          </a:prstGeom>
          <a:noFill/>
        </p:spPr>
      </p:pic>
      <p:pic>
        <p:nvPicPr>
          <p:cNvPr id="13316" name="Picture 4" descr="http://gazeta-ch.ru/media/k2/items/cache/56251faf6d61adc897c061a3c30ab153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2470" y="4365104"/>
            <a:ext cx="3321530" cy="2492896"/>
          </a:xfrm>
          <a:prstGeom prst="rect">
            <a:avLst/>
          </a:prstGeom>
          <a:noFill/>
        </p:spPr>
      </p:pic>
      <p:pic>
        <p:nvPicPr>
          <p:cNvPr id="13320" name="Picture 8" descr="Остерегайтесь гигантских сосулей! &quot; Моя Магнит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772816"/>
            <a:ext cx="2131244" cy="2518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0200" y="274638"/>
            <a:ext cx="327660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prstClr val="black"/>
                </a:solidFill>
                <a:ea typeface="+mn-ea"/>
                <a:cs typeface="+mn-cs"/>
              </a:rPr>
              <a:t>Больше гуляйте на свежем воздухе: катайтесь на лыжах, коньках и на санках.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2895600"/>
            <a:ext cx="3240360" cy="2895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Встречайтесь </a:t>
            </a:r>
            <a:r>
              <a:rPr lang="ru-RU" dirty="0" smtClean="0"/>
              <a:t>с друзьями.    Будьте осторожны во время  и после сильного снегопада.</a:t>
            </a:r>
          </a:p>
          <a:p>
            <a:endParaRPr lang="ru-RU" dirty="0"/>
          </a:p>
        </p:txBody>
      </p:sp>
      <p:pic>
        <p:nvPicPr>
          <p:cNvPr id="2049" name="Picture 1" descr="C:\Users\Dritte Reich\Desktop\63554180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5181600" cy="2743200"/>
          </a:xfrm>
          <a:prstGeom prst="rect">
            <a:avLst/>
          </a:prstGeom>
          <a:noFill/>
        </p:spPr>
      </p:pic>
      <p:pic>
        <p:nvPicPr>
          <p:cNvPr id="14338" name="Picture 2" descr="Явления: У вас есть елка. Тогда мы едем к вам. - Mors.Sibnet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743200"/>
            <a:ext cx="5181600" cy="3505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Не подвергайте свой организм вирусным атакам,                                     не допускайте возникновения ОРЗ, ОРВИ.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://s41.radikal.ru/i091/1002/67/745db0e7dd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5034709" cy="324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livealong.ru/sites/default/files/u50/2011/06/ychshee_lekarstvo_ot_kashl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37112"/>
            <a:ext cx="3130805" cy="221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352839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Исключите нахождение </a:t>
            </a:r>
            <a:r>
              <a:rPr lang="ru-RU" dirty="0"/>
              <a:t>в местах большого скопления людей в период вирусных эпидемий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Выполняйте правила </a:t>
            </a:r>
            <a:r>
              <a:rPr lang="ru-RU" dirty="0"/>
              <a:t>индивидуальной гигиены.</a:t>
            </a:r>
          </a:p>
        </p:txBody>
      </p:sp>
      <p:pic>
        <p:nvPicPr>
          <p:cNvPr id="1030" name="Picture 6" descr="http://mama-pediatr.com/wp-content/uploads/2013/01/%D0%BA%D0%B0%D1%80%D0%BB%D1%81%D0%BE%D0%BD-%D0%B1%D0%BE%D0%BB%D0%B5%D0%B5%D1%82-300x1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42" y="3645024"/>
            <a:ext cx="1749440" cy="97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rippro.ru/wp-content/uploads/2012/01/profilaktika_pri_beremennost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018" y="5653731"/>
            <a:ext cx="1427469" cy="107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222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Не засиживайтесь перед телевизором и компьютером.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3888432" cy="496855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Читай книги, посещай  кружки, самостоятельно занимайся дополнительно по предметам.</a:t>
            </a:r>
          </a:p>
          <a:p>
            <a:endParaRPr lang="ru-RU" dirty="0"/>
          </a:p>
        </p:txBody>
      </p:sp>
      <p:pic>
        <p:nvPicPr>
          <p:cNvPr id="2050" name="Picture 2" descr="http://u.foto.radikal.ru/0706/c3/dbba41b630b3.jpg"/>
          <p:cNvPicPr>
            <a:picLocks noChangeAspect="1" noChangeArrowheads="1"/>
          </p:cNvPicPr>
          <p:nvPr/>
        </p:nvPicPr>
        <p:blipFill>
          <a:blip r:embed="rId2" cstate="print"/>
          <a:srcRect b="17763"/>
          <a:stretch>
            <a:fillRect/>
          </a:stretch>
        </p:blipFill>
        <p:spPr bwMode="auto">
          <a:xfrm>
            <a:off x="4932040" y="1628800"/>
            <a:ext cx="3888432" cy="4558019"/>
          </a:xfrm>
          <a:prstGeom prst="rect">
            <a:avLst/>
          </a:prstGeom>
          <a:noFill/>
        </p:spPr>
      </p:pic>
      <p:pic>
        <p:nvPicPr>
          <p:cNvPr id="2052" name="Picture 4" descr="http://arttalk.ru/forum/files/head_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5178314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02027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Зимние каникулы зовут!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4608512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А в школу возвратитесь и сами удивитесь,</a:t>
            </a:r>
          </a:p>
          <a:p>
            <a:pPr>
              <a:buNone/>
            </a:pPr>
            <a:r>
              <a:rPr lang="ru-RU" dirty="0" smtClean="0"/>
              <a:t>Как в ваш дневник пятёрки побегут.</a:t>
            </a:r>
          </a:p>
          <a:p>
            <a:pPr>
              <a:buNone/>
            </a:pPr>
            <a:r>
              <a:rPr lang="ru-RU" dirty="0" smtClean="0"/>
              <a:t>Больше   отдыхайте, здоровья набирайтесь,</a:t>
            </a:r>
          </a:p>
          <a:p>
            <a:pPr>
              <a:buNone/>
            </a:pPr>
            <a:r>
              <a:rPr lang="ru-RU" dirty="0" smtClean="0"/>
              <a:t>Чтоб лучше завершить учебный год!</a:t>
            </a:r>
          </a:p>
          <a:p>
            <a:endParaRPr lang="ru-RU" dirty="0"/>
          </a:p>
        </p:txBody>
      </p:sp>
      <p:pic>
        <p:nvPicPr>
          <p:cNvPr id="1026" name="Picture 2" descr="http://langschool2.ucoz.ru/Foto/picturies/may/masha_i_medved_11_pervyj_raz_v_pervyj_klass_on-mul.jpg"/>
          <p:cNvPicPr>
            <a:picLocks noChangeAspect="1" noChangeArrowheads="1"/>
          </p:cNvPicPr>
          <p:nvPr/>
        </p:nvPicPr>
        <p:blipFill rotWithShape="1">
          <a:blip r:embed="rId2" cstate="print"/>
          <a:srcRect b="5375"/>
          <a:stretch/>
        </p:blipFill>
        <p:spPr bwMode="auto">
          <a:xfrm>
            <a:off x="5029200" y="1268760"/>
            <a:ext cx="3168352" cy="4751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 наступающим Новым </a:t>
            </a:r>
            <a:r>
              <a:rPr lang="ru-RU" b="1" dirty="0" smtClean="0">
                <a:solidFill>
                  <a:srgbClr val="0070C0"/>
                </a:solidFill>
              </a:rPr>
              <a:t>2023 </a:t>
            </a:r>
            <a:r>
              <a:rPr lang="ru-RU" b="1" dirty="0" smtClean="0">
                <a:solidFill>
                  <a:srgbClr val="0070C0"/>
                </a:solidFill>
              </a:rPr>
              <a:t>годом!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Новости Туризма - архив новостей - ВебТуризм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95400"/>
            <a:ext cx="8506484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ХОРОШИХ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зимних каникул!!!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420888"/>
            <a:ext cx="2520280" cy="3705275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Помните! Вас всегда ждут дома и в школе!</a:t>
            </a:r>
          </a:p>
          <a:p>
            <a:endParaRPr lang="ru-RU" dirty="0"/>
          </a:p>
        </p:txBody>
      </p:sp>
      <p:pic>
        <p:nvPicPr>
          <p:cNvPr id="12290" name="Picture 2" descr="Комментарии / Публикации jdmak / Свекра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96330"/>
            <a:ext cx="4248472" cy="4440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Соблюдайте правила ПДД.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3347864" cy="4525963"/>
          </a:xfrm>
        </p:spPr>
        <p:txBody>
          <a:bodyPr/>
          <a:lstStyle/>
          <a:p>
            <a:pPr lvl="0"/>
            <a:r>
              <a:rPr lang="ru-RU" dirty="0" smtClean="0"/>
              <a:t>Соблюдай правила дорожного движения. Знай, что зимняя дорога опасна.</a:t>
            </a:r>
            <a:endParaRPr lang="ru-RU" dirty="0"/>
          </a:p>
        </p:txBody>
      </p:sp>
      <p:pic>
        <p:nvPicPr>
          <p:cNvPr id="11272" name="Picture 8" descr="http://222.by/sites/222.by/files/drama_na_doroge_Gai_mogilev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12776"/>
            <a:ext cx="5570887" cy="4176464"/>
          </a:xfrm>
          <a:prstGeom prst="rect">
            <a:avLst/>
          </a:prstGeom>
          <a:noFill/>
        </p:spPr>
      </p:pic>
      <p:pic>
        <p:nvPicPr>
          <p:cNvPr id="11270" name="Picture 6" descr="http://kurs.znate.ru/pars_docs/refs/183/182433/182433_html_m75d8cd8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869160"/>
            <a:ext cx="2808312" cy="1566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Соблюдайте правила пожарной безопасности и обращения с электроприборами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3466728" cy="4065315"/>
          </a:xfrm>
        </p:spPr>
        <p:txBody>
          <a:bodyPr/>
          <a:lstStyle/>
          <a:p>
            <a:pPr lvl="0"/>
            <a:r>
              <a:rPr lang="ru-RU" dirty="0" smtClean="0"/>
              <a:t>Осторожно пользуйся газовой плитой,  </a:t>
            </a:r>
            <a:r>
              <a:rPr lang="ru-RU" dirty="0" err="1" smtClean="0"/>
              <a:t>электро-приборами</a:t>
            </a:r>
            <a:r>
              <a:rPr lang="ru-RU" dirty="0" smtClean="0"/>
              <a:t>, не оставляй их без присмотра.</a:t>
            </a:r>
          </a:p>
          <a:p>
            <a:endParaRPr lang="ru-RU" dirty="0"/>
          </a:p>
        </p:txBody>
      </p:sp>
      <p:pic>
        <p:nvPicPr>
          <p:cNvPr id="10244" name="Picture 4" descr="Методическая библиотека для - Ноутбуки и планшетные компьюте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3706731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Соблюдайте правила поведения в общественных местах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3024336" cy="3993307"/>
          </a:xfrm>
        </p:spPr>
        <p:txBody>
          <a:bodyPr/>
          <a:lstStyle/>
          <a:p>
            <a:pPr lvl="0"/>
            <a:r>
              <a:rPr lang="ru-RU" dirty="0" smtClean="0"/>
              <a:t>Не общайся с незнакомыми людьми.</a:t>
            </a:r>
          </a:p>
          <a:p>
            <a:pPr lvl="0"/>
            <a:r>
              <a:rPr lang="ru-RU" dirty="0" smtClean="0"/>
              <a:t>Не трогай бесхозные        сумки или коробки.</a:t>
            </a:r>
          </a:p>
          <a:p>
            <a:endParaRPr lang="ru-RU" dirty="0"/>
          </a:p>
        </p:txBody>
      </p:sp>
      <p:pic>
        <p:nvPicPr>
          <p:cNvPr id="9220" name="Picture 4" descr="http://salsknews.ru/images/stories/oktober_2012/bditel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36912"/>
            <a:ext cx="5112568" cy="3024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Соблюдайте правила личной безопасности на улице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равила поведения для школьников в каникулы"/>
          <p:cNvPicPr>
            <a:picLocks noChangeAspect="1" noChangeArrowheads="1"/>
          </p:cNvPicPr>
          <p:nvPr/>
        </p:nvPicPr>
        <p:blipFill>
          <a:blip r:embed="rId2" cstate="print"/>
          <a:srcRect t="17521"/>
          <a:stretch>
            <a:fillRect/>
          </a:stretch>
        </p:blipFill>
        <p:spPr bwMode="auto">
          <a:xfrm>
            <a:off x="611560" y="1700808"/>
            <a:ext cx="7920880" cy="4899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meteonova.ru/pictures/63554576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6056909" cy="51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Соблюдайте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правила безопасности на льду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ww.meteonova.ru/pictures/63554576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1" y="1772815"/>
            <a:ext cx="6012160" cy="5119091"/>
          </a:xfrm>
          <a:prstGeom prst="rect">
            <a:avLst/>
          </a:prstGeom>
          <a:noFill/>
        </p:spPr>
      </p:pic>
      <p:pic>
        <p:nvPicPr>
          <p:cNvPr id="3076" name="Picture 4" descr="http://www.meteonova.ru/pictures/63554592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941168"/>
            <a:ext cx="1296144" cy="1296144"/>
          </a:xfrm>
          <a:prstGeom prst="rect">
            <a:avLst/>
          </a:prstGeom>
          <a:noFill/>
        </p:spPr>
      </p:pic>
      <p:pic>
        <p:nvPicPr>
          <p:cNvPr id="15362" name="Picture 2" descr="http://lib3.podelise.ru/tw_files2/urls_26/16/d-15122/15122_html_5040e1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84984"/>
            <a:ext cx="3107499" cy="2330624"/>
          </a:xfrm>
          <a:prstGeom prst="rect">
            <a:avLst/>
          </a:prstGeom>
          <a:noFill/>
        </p:spPr>
      </p:pic>
      <p:pic>
        <p:nvPicPr>
          <p:cNvPr id="15364" name="Picture 4" descr="http://ttu.rushkolnik.ru/tw_files2/urls_7/139/d-138057/138057_html_m668e00c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5013176"/>
            <a:ext cx="2736304" cy="1617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Соблюдайте правила поведения,     когда один дома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3322712" cy="48965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Помогай младшим и старшим. Без разрешения родителей не уходи далеко от дома, если нужно уйти – предупреди родителей. Соблюдайте комендантский час   до 22 часов.</a:t>
            </a:r>
          </a:p>
          <a:p>
            <a:pPr lvl="0"/>
            <a:endParaRPr lang="ru-RU" dirty="0"/>
          </a:p>
        </p:txBody>
      </p:sp>
      <p:pic>
        <p:nvPicPr>
          <p:cNvPr id="7170" name="Picture 2" descr="http://portamur.ru/upload/iblock/98f/---a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276872"/>
            <a:ext cx="4655937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Соблюдайте правила безопасности при обращении с животными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Кгс(К)оу &quot;Баюновоключевская специальная (коррекционная) общеобразовательная школа- интернат VIII ви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941168"/>
            <a:ext cx="2009075" cy="1543075"/>
          </a:xfrm>
          <a:prstGeom prst="rect">
            <a:avLst/>
          </a:prstGeom>
          <a:noFill/>
        </p:spPr>
      </p:pic>
      <p:pic>
        <p:nvPicPr>
          <p:cNvPr id="6149" name="Picture 5" descr="http://smolensk-i.ru/wp-content/uploads/2013/04/IMG_3449-216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2304256" cy="3200356"/>
          </a:xfrm>
          <a:prstGeom prst="rect">
            <a:avLst/>
          </a:prstGeom>
          <a:noFill/>
        </p:spPr>
      </p:pic>
      <p:pic>
        <p:nvPicPr>
          <p:cNvPr id="6151" name="Picture 7" descr="http://www.mirniy.ru/uploads/posts/2012-11/1352359578_sobach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6389" y="1772816"/>
            <a:ext cx="6547611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656184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solidFill>
                  <a:srgbClr val="0070C0"/>
                </a:solidFill>
              </a:rPr>
              <a:t>Не играйте с острыми, колющими и режущими, легковоспламеняющимися и взрывоопасными предметами, огнестрельным и холодным оружием, боеприпасами.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2987824" cy="4781128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Будьте осторожны с  фейерверкам, пользуйся ими только со взрослыми, не используйте петарды. Это опасно для здоровья!!!</a:t>
            </a:r>
            <a:endParaRPr lang="ru-RU" dirty="0"/>
          </a:p>
        </p:txBody>
      </p:sp>
      <p:pic>
        <p:nvPicPr>
          <p:cNvPr id="5124" name="Picture 4" descr="Видеоматериа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653136"/>
            <a:ext cx="2664296" cy="1776197"/>
          </a:xfrm>
          <a:prstGeom prst="rect">
            <a:avLst/>
          </a:prstGeom>
          <a:noFill/>
        </p:spPr>
      </p:pic>
      <p:pic>
        <p:nvPicPr>
          <p:cNvPr id="5126" name="Picture 6" descr="http://gov.cap.ru/Home/507/2012/pirotehnika_1_350x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00808"/>
            <a:ext cx="3333750" cy="4448175"/>
          </a:xfrm>
          <a:prstGeom prst="rect">
            <a:avLst/>
          </a:prstGeom>
          <a:noFill/>
        </p:spPr>
      </p:pic>
      <p:pic>
        <p:nvPicPr>
          <p:cNvPr id="5128" name="Picture 8" descr="http://gov.cap.ru/UserFiles/news/20131208/petarda.jpg"/>
          <p:cNvPicPr>
            <a:picLocks noChangeAspect="1" noChangeArrowheads="1"/>
          </p:cNvPicPr>
          <p:nvPr/>
        </p:nvPicPr>
        <p:blipFill>
          <a:blip r:embed="rId4" cstate="print"/>
          <a:srcRect l="27720" t="33600" r="28181" b="34481"/>
          <a:stretch>
            <a:fillRect/>
          </a:stretch>
        </p:blipFill>
        <p:spPr bwMode="auto">
          <a:xfrm>
            <a:off x="3347864" y="2636912"/>
            <a:ext cx="2254987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255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ИНСТРУКТАЖ  по технике безопасности  в период зимних каникул</vt:lpstr>
      <vt:lpstr>Соблюдайте правила ПДД.</vt:lpstr>
      <vt:lpstr>Соблюдайте правила пожарной безопасности и обращения с электроприборами </vt:lpstr>
      <vt:lpstr>Соблюдайте правила поведения в общественных местах </vt:lpstr>
      <vt:lpstr>Соблюдайте правила личной безопасности на улице </vt:lpstr>
      <vt:lpstr>Соблюдайте  правила безопасности на льду </vt:lpstr>
      <vt:lpstr>Соблюдайте правила поведения,     когда один дома </vt:lpstr>
      <vt:lpstr>Соблюдайте правила безопасности при обращении с животными </vt:lpstr>
      <vt:lpstr>Не играйте с острыми, колющими и режущими, легковоспламеняющимися и взрывоопасными предметами, огнестрельным и холодным оружием, боеприпасами.</vt:lpstr>
      <vt:lpstr>Не употребляйте лекарственные препараты без назначения врача, наркотики, спиртные напитки, не курите и не нюхайте токсические вещества.</vt:lpstr>
      <vt:lpstr>Не играйте вблизи зданий, с крыш которых свисает снег и лёд.</vt:lpstr>
      <vt:lpstr>Больше гуляйте на свежем воздухе: катайтесь на лыжах, коньках и на санках.</vt:lpstr>
      <vt:lpstr>Не подвергайте свой организм вирусным атакам,                                     не допускайте возникновения ОРЗ, ОРВИ.</vt:lpstr>
      <vt:lpstr>Не засиживайтесь перед телевизором и компьютером. </vt:lpstr>
      <vt:lpstr>Зимние каникулы зовут!</vt:lpstr>
      <vt:lpstr>С наступающим Новым 2023 годом!</vt:lpstr>
      <vt:lpstr>ХОРОШИХ  зимних каникул!!!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ИНСТРУКТАЖ  по технике безопасности  в период зимних каникул</dc:title>
  <dc:creator>Михайловы</dc:creator>
  <cp:lastModifiedBy>1</cp:lastModifiedBy>
  <cp:revision>24</cp:revision>
  <dcterms:created xsi:type="dcterms:W3CDTF">2014-12-18T18:57:05Z</dcterms:created>
  <dcterms:modified xsi:type="dcterms:W3CDTF">2022-12-26T19:53:39Z</dcterms:modified>
</cp:coreProperties>
</file>