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61" r:id="rId2"/>
    <p:sldId id="264" r:id="rId3"/>
    <p:sldId id="267" r:id="rId4"/>
    <p:sldId id="260" r:id="rId5"/>
    <p:sldId id="265" r:id="rId6"/>
    <p:sldId id="266" r:id="rId7"/>
    <p:sldId id="268" r:id="rId8"/>
    <p:sldId id="269" r:id="rId9"/>
    <p:sldId id="270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otype Corsiva" panose="03010101010201010101" pitchFamily="66" charset="0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48C"/>
    <a:srgbClr val="BEA94E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8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1BA9-9FEE-4203-8387-4F898444FA0B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83-3E02-43BB-B49C-A5A7E4083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'&#1047;&#1076;&#1088;&#1072;&#1074;&#1089;&#1090;&#1074;&#1091;&#1080;&#774;,%20&#1084;&#1072;&#1083;&#1099;&#1096;!'%20&#1088;&#1077;&#1078;%20%20&#1057;&#1077;&#1088;&#1075;&#1077;&#1080;&#774;%20&#1061;&#1088;&#1072;&#1084;&#1099;&#1093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'&#1047;&#1076;&#1088;&#1072;&#1074;&#1089;&#1090;&#1074;&#1091;&#1080;&#774;,%20&#1084;&#1072;&#1083;&#1099;&#1096;!'%20&#1088;&#1077;&#1078;%20%20&#1057;&#1077;&#1088;&#1075;&#1077;&#1080;&#774;%20&#1061;&#1088;&#1072;&#1084;&#1099;&#1093;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r="3129" b="2219"/>
          <a:stretch/>
        </p:blipFill>
        <p:spPr>
          <a:xfrm rot="1073473">
            <a:off x="6036327" y="1055004"/>
            <a:ext cx="3528392" cy="5400600"/>
          </a:xfrm>
          <a:prstGeom prst="rect">
            <a:avLst/>
          </a:prstGeom>
        </p:spPr>
      </p:pic>
      <p:sp>
        <p:nvSpPr>
          <p:cNvPr id="2" name="Загнутый угол 1"/>
          <p:cNvSpPr/>
          <p:nvPr/>
        </p:nvSpPr>
        <p:spPr>
          <a:xfrm rot="20864016">
            <a:off x="517446" y="700152"/>
            <a:ext cx="7197519" cy="5644472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Здравствуй, дорогой прадедушка!</a:t>
            </a:r>
          </a:p>
          <a:p>
            <a:pPr algn="just" fontAlgn="base"/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Тебя не стало раньше, чем родился я, но память о тебе живет в сердцах твоих детей и внуков. Бабушка много рассказывала о тебе, а я внимательно слушал о том, что пришлось испытать вам в те тяжелые времена, ведь горе и беда не обошли стороной ни одну семью. </a:t>
            </a:r>
            <a:endParaRPr lang="ru-RU" sz="36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just" fontAlgn="base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 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уважением, твой правнук Махкамов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Масрур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715">
            <a:off x="110473" y="306975"/>
            <a:ext cx="4176464" cy="4365352"/>
          </a:xfrm>
          <a:prstGeom prst="rect">
            <a:avLst/>
          </a:prstGeom>
        </p:spPr>
      </p:pic>
      <p:sp>
        <p:nvSpPr>
          <p:cNvPr id="4" name="Загнутый угол 3"/>
          <p:cNvSpPr/>
          <p:nvPr/>
        </p:nvSpPr>
        <p:spPr>
          <a:xfrm rot="595508">
            <a:off x="1778884" y="837423"/>
            <a:ext cx="7197519" cy="5814583"/>
          </a:xfrm>
          <a:prstGeom prst="foldedCorne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fontAlgn="base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Здравствуйте, Дорогие Ветераны Великой Отечественной войны! Пишет Вам ученик 5Б класса, </a:t>
            </a:r>
            <a:r>
              <a:rPr lang="ru-RU" sz="3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Гиниятов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Максим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ru-RU" sz="32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О войне я знаю не только из книг и фильмов, но и из рассказов моих родственников. В нашей семье бережно хранятся боевые награды моих прадедушек, которые отважно сражались на фронтах войны. Мои родители много рассказывали про их подвиги, мужество. Я горжусь ими!</a:t>
            </a:r>
          </a:p>
          <a:p>
            <a:pPr algn="just" fontAlgn="base"/>
            <a:r>
              <a:rPr lang="ru-RU" sz="3200" b="1" dirty="0">
                <a:solidFill>
                  <a:srgbClr val="000000"/>
                </a:solidFill>
                <a:latin typeface="Monotype Corsiva" panose="03010101010201010101" pitchFamily="66" charset="0"/>
              </a:rPr>
              <a:t>Всем ветеранам я хочу пожелать крепкого здоровья и долгих лет жизни!</a:t>
            </a:r>
          </a:p>
          <a:p>
            <a:pPr algn="just" fontAlgn="base"/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535">
            <a:off x="5075910" y="1414598"/>
            <a:ext cx="3767396" cy="459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 rot="20599556">
            <a:off x="815377" y="909991"/>
            <a:ext cx="3888432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Уважение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905808">
            <a:off x="1254815" y="4484100"/>
            <a:ext cx="3888432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Гордость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3833">
            <a:off x="630135" y="2534231"/>
            <a:ext cx="4957165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Благодарность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63888" y="4293096"/>
            <a:ext cx="4320480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Автор рассказа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Сергей Георгиев</a:t>
            </a:r>
            <a:endParaRPr lang="ru-RU" sz="4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996125">
            <a:off x="772159" y="772140"/>
            <a:ext cx="8496944" cy="309634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«Дедушка»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"/>
          <a:stretch/>
        </p:blipFill>
        <p:spPr>
          <a:xfrm>
            <a:off x="755576" y="116632"/>
            <a:ext cx="273630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815916" y="476672"/>
            <a:ext cx="2952328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Алёша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21088"/>
            <a:ext cx="3672408" cy="25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5661248"/>
            <a:ext cx="2952328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3218728"/>
            <a:ext cx="8424936" cy="10801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сказать о героях рассказа? Найдите ответ в тексте.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574">
            <a:off x="1259632" y="2564903"/>
            <a:ext cx="3816424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269">
            <a:off x="5212220" y="2534442"/>
            <a:ext cx="3198776" cy="2482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8352928" cy="17281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Лешка продолжал звонить незнакомому дедушке?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962">
            <a:off x="3650684" y="4662139"/>
            <a:ext cx="3393229" cy="229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8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296652"/>
            <a:ext cx="4032448" cy="10081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87624" y="1472208"/>
            <a:ext cx="7344816" cy="11605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07704" y="2632720"/>
            <a:ext cx="6192688" cy="144016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07704" y="3942053"/>
            <a:ext cx="6192688" cy="119759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5013176"/>
            <a:ext cx="7560840" cy="158417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4"/>
            <a:ext cx="6048672" cy="35596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599556">
            <a:off x="253027" y="3868227"/>
            <a:ext cx="3888432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Уважение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423833">
            <a:off x="2234561" y="4923072"/>
            <a:ext cx="4957165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Благодарность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905808">
            <a:off x="4845715" y="3475987"/>
            <a:ext cx="3888432" cy="15841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Гордость</a:t>
            </a:r>
            <a:endParaRPr lang="ru-RU" sz="6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" y="20704"/>
            <a:ext cx="9137373" cy="6837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860" y="4941168"/>
            <a:ext cx="8136904" cy="16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дедам за Победу!</a:t>
            </a:r>
            <a:endParaRPr lang="ru-RU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130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Monotype Corsiva</vt:lpstr>
      <vt:lpstr>Arial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рай</dc:title>
  <dc:creator>Фокина Лидия Петровна</dc:creator>
  <cp:keywords>Шаблон презентации</cp:keywords>
  <cp:lastModifiedBy>User</cp:lastModifiedBy>
  <cp:revision>62</cp:revision>
  <dcterms:created xsi:type="dcterms:W3CDTF">2014-07-06T18:18:01Z</dcterms:created>
  <dcterms:modified xsi:type="dcterms:W3CDTF">2019-02-05T21:18:07Z</dcterms:modified>
</cp:coreProperties>
</file>